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3"/>
  </p:notesMasterIdLst>
  <p:handoutMasterIdLst>
    <p:handoutMasterId r:id="rId14"/>
  </p:handoutMasterIdLst>
  <p:sldIdLst>
    <p:sldId id="332" r:id="rId7"/>
    <p:sldId id="335" r:id="rId8"/>
    <p:sldId id="336" r:id="rId9"/>
    <p:sldId id="337" r:id="rId10"/>
    <p:sldId id="338" r:id="rId11"/>
    <p:sldId id="333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6B24C-3F16-41F8-8C54-408404E06A8D}" v="1" dt="2021-04-20T12:54:27.51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77371"/>
  </p:normalViewPr>
  <p:slideViewPr>
    <p:cSldViewPr snapToGrid="0">
      <p:cViewPr varScale="1">
        <p:scale>
          <a:sx n="88" d="100"/>
          <a:sy n="88" d="100"/>
        </p:scale>
        <p:origin x="15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272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out from learners that someone code will only need to be run if a certain condition is true. You may want to ask learners to think back to the </a:t>
            </a:r>
            <a:r>
              <a:rPr lang="en-US" dirty="0" err="1"/>
              <a:t>maths</a:t>
            </a:r>
            <a:r>
              <a:rPr lang="en-US" dirty="0"/>
              <a:t> program which they completed on the </a:t>
            </a:r>
            <a:r>
              <a:rPr lang="en-US" dirty="0" err="1"/>
              <a:t>micro:bit</a:t>
            </a:r>
            <a:r>
              <a:rPr lang="en-US" dirty="0"/>
              <a:t>. The question appeared when they pressed Button A whereas the answer appeared when they pressed Button B. Different code was run depending on different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430841" y="1565196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Then Else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751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 Flow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computer programs always take the same route through the code?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code is run line by line, in the same order every time this is known as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 </a:t>
            </a:r>
            <a:r>
              <a:rPr lang="en-GB" dirty="0">
                <a:latin typeface="Lato" panose="020F0502020204030203" pitchFamily="34" charset="0"/>
              </a:rPr>
              <a:t>or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 flow</a:t>
            </a:r>
          </a:p>
          <a:p>
            <a:pPr marL="0" indent="0">
              <a:spcBef>
                <a:spcPts val="1200"/>
              </a:spcBef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will be times when a computer program will only need to do a certain task if a condition is true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example, think about getting dressed – what could cause you to dress differently?</a:t>
            </a: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Getting Dressed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72190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Depending on the weather you may wish to dress differently. If we were to write this as an algorithm using a flow chart what shape would we use for a decision?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basic getting dressed algorithm could look like this: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you can see from the flow chart: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would only put on trousers if it is not warm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would put on shorts if it is warm, taking a different route through the decision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F98E0D-9EF1-47F3-83E2-9EFF883F23C0}"/>
              </a:ext>
            </a:extLst>
          </p:cNvPr>
          <p:cNvGrpSpPr/>
          <p:nvPr/>
        </p:nvGrpSpPr>
        <p:grpSpPr>
          <a:xfrm>
            <a:off x="8459885" y="1567307"/>
            <a:ext cx="3027119" cy="2992847"/>
            <a:chOff x="7988544" y="1567307"/>
            <a:chExt cx="3027119" cy="2992847"/>
          </a:xfrm>
        </p:grpSpPr>
        <p:sp>
          <p:nvSpPr>
            <p:cNvPr id="4" name="Flowchart: Terminator 3"/>
            <p:cNvSpPr/>
            <p:nvPr/>
          </p:nvSpPr>
          <p:spPr>
            <a:xfrm>
              <a:off x="8340633" y="1567307"/>
              <a:ext cx="799848" cy="307731"/>
            </a:xfrm>
            <a:prstGeom prst="flowChartTermina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  <p:sp>
          <p:nvSpPr>
            <p:cNvPr id="5" name="Flowchart: Decision 4"/>
            <p:cNvSpPr/>
            <p:nvPr/>
          </p:nvSpPr>
          <p:spPr>
            <a:xfrm>
              <a:off x="7988544" y="2176147"/>
              <a:ext cx="1504025" cy="949570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9986963" y="2395548"/>
              <a:ext cx="1028700" cy="490519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Put on trousers</a:t>
              </a:r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8262176" y="3424090"/>
              <a:ext cx="1028700" cy="543366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Put on shorts</a:t>
              </a:r>
            </a:p>
          </p:txBody>
        </p:sp>
        <p:sp>
          <p:nvSpPr>
            <p:cNvPr id="8" name="Flowchart: Terminator 7"/>
            <p:cNvSpPr/>
            <p:nvPr/>
          </p:nvSpPr>
          <p:spPr>
            <a:xfrm>
              <a:off x="8398456" y="4252423"/>
              <a:ext cx="756139" cy="307731"/>
            </a:xfrm>
            <a:prstGeom prst="flowChartTermina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  <p:cxnSp>
          <p:nvCxnSpPr>
            <p:cNvPr id="12" name="Straight Arrow Connector 11"/>
            <p:cNvCxnSpPr>
              <a:cxnSpLocks/>
              <a:stCxn id="4" idx="2"/>
              <a:endCxn id="5" idx="0"/>
            </p:cNvCxnSpPr>
            <p:nvPr/>
          </p:nvCxnSpPr>
          <p:spPr>
            <a:xfrm>
              <a:off x="8740557" y="1875038"/>
              <a:ext cx="0" cy="3011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>
              <a:off x="8738843" y="3106621"/>
              <a:ext cx="1713" cy="3202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776526" y="3967456"/>
              <a:ext cx="0" cy="2849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endCxn id="6" idx="1"/>
            </p:cNvCxnSpPr>
            <p:nvPr/>
          </p:nvCxnSpPr>
          <p:spPr>
            <a:xfrm flipV="1">
              <a:off x="9301442" y="2640808"/>
              <a:ext cx="685521" cy="93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  <a:stCxn id="6" idx="2"/>
            </p:cNvCxnSpPr>
            <p:nvPr/>
          </p:nvCxnSpPr>
          <p:spPr>
            <a:xfrm>
              <a:off x="10501313" y="2886067"/>
              <a:ext cx="42862" cy="15202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 flipH="1">
              <a:off x="9140483" y="4406288"/>
              <a:ext cx="140369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886321" y="3168018"/>
              <a:ext cx="222818" cy="152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1100" kern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Yes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68797" y="2456689"/>
              <a:ext cx="187552" cy="1523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sz="1100" kern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No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905B425-140C-483A-92CE-7B221991B205}"/>
                </a:ext>
              </a:extLst>
            </p:cNvPr>
            <p:cNvSpPr txBox="1"/>
            <p:nvPr/>
          </p:nvSpPr>
          <p:spPr>
            <a:xfrm>
              <a:off x="8262176" y="2516734"/>
              <a:ext cx="1118253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Is it warm?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If Then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768508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then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statements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appear in the logic group, for example: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Button A is pressed and held down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Then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icon of an umbrella will be shown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Else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If Button A isn’t pressed) an icon of a pair of sunglasses will be displayed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different route is taken through the program depending on if the Button A is pressed or not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create your own program 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at least one if, then, else statement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213" y="1213363"/>
            <a:ext cx="34956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4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77348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346</Words>
  <Application>Microsoft Office PowerPoint</Application>
  <PresentationFormat>Widescreen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Lato</vt:lpstr>
      <vt:lpstr>Wingdings</vt:lpstr>
      <vt:lpstr>1_Arm_PPT_Public</vt:lpstr>
      <vt:lpstr>If Then Else</vt:lpstr>
      <vt:lpstr>Program Flow Discussion</vt:lpstr>
      <vt:lpstr>Program Flow</vt:lpstr>
      <vt:lpstr>Getting Dressed Algorithm</vt:lpstr>
      <vt:lpstr>The micro:bit – If Then Else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2021-04-20T12:54:31Z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